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869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91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57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22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58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38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84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83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33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79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4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1DC209-98A0-4177-999F-826059EACFE4}" type="datetimeFigureOut">
              <a:rPr lang="en-US" smtClean="0"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47B65-6106-492E-8FF8-15347C821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037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 smtClean="0"/>
              <a:t>Verkkolaskuosoitteiden</a:t>
            </a:r>
            <a:br>
              <a:rPr lang="fi-FI" dirty="0" smtClean="0"/>
            </a:br>
            <a:r>
              <a:rPr lang="fi-FI" dirty="0" smtClean="0"/>
              <a:t>hallintaohjelma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i-FI" dirty="0" smtClean="0"/>
              <a:t>Juha-Pekka Moilanen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455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Verkkolasku?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smtClean="0">
                <a:latin typeface="+mj-lt"/>
              </a:rPr>
              <a:t>Verkkolasku on sähköinen lasku, joka voidaan lähettää yritykselle tai kuluttajalle.</a:t>
            </a:r>
          </a:p>
          <a:p>
            <a:endParaRPr lang="fi-FI" dirty="0" smtClean="0">
              <a:latin typeface="+mj-lt"/>
            </a:endParaRPr>
          </a:p>
          <a:p>
            <a:r>
              <a:rPr lang="fi-FI" dirty="0" smtClean="0">
                <a:latin typeface="+mj-lt"/>
              </a:rPr>
              <a:t>Automaattisuus</a:t>
            </a:r>
          </a:p>
          <a:p>
            <a:endParaRPr lang="fi-FI" dirty="0" smtClean="0">
              <a:latin typeface="+mj-lt"/>
            </a:endParaRPr>
          </a:p>
          <a:p>
            <a:r>
              <a:rPr lang="fi-FI" dirty="0" smtClean="0">
                <a:latin typeface="+mj-lt"/>
              </a:rPr>
              <a:t>Lähettäjän laskutusjärjestelmä </a:t>
            </a:r>
            <a:r>
              <a:rPr lang="fi-FI" dirty="0" smtClean="0"/>
              <a:t>→ </a:t>
            </a:r>
            <a:r>
              <a:rPr lang="fi-FI" dirty="0" smtClean="0">
                <a:latin typeface="+mj-lt"/>
              </a:rPr>
              <a:t>vastaanottajan taloushallinto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8240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Verkkolaskuosoite?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smtClean="0">
                <a:latin typeface="+mj-lt"/>
              </a:rPr>
              <a:t>Verkkolaskujen välittämiseen tarvittava osoite.</a:t>
            </a:r>
          </a:p>
          <a:p>
            <a:r>
              <a:rPr lang="fi-FI" dirty="0" smtClean="0">
                <a:latin typeface="+mj-lt"/>
              </a:rPr>
              <a:t>Sisältää yrityksestä seuraavat tiedot:</a:t>
            </a:r>
          </a:p>
          <a:p>
            <a:pPr lvl="1"/>
            <a:r>
              <a:rPr lang="fi-FI" dirty="0" smtClean="0">
                <a:latin typeface="+mj-lt"/>
              </a:rPr>
              <a:t>Y-tunnus (Yrityksen henkilötunnus)</a:t>
            </a:r>
          </a:p>
          <a:p>
            <a:pPr lvl="1"/>
            <a:r>
              <a:rPr lang="fi-FI" dirty="0" smtClean="0">
                <a:latin typeface="+mj-lt"/>
              </a:rPr>
              <a:t>Nimi</a:t>
            </a:r>
          </a:p>
          <a:p>
            <a:pPr lvl="1"/>
            <a:r>
              <a:rPr lang="fi-FI" dirty="0" smtClean="0">
                <a:latin typeface="+mj-lt"/>
              </a:rPr>
              <a:t>Maksuvälittäjä (esim. pankki)</a:t>
            </a:r>
          </a:p>
          <a:p>
            <a:pPr lvl="1"/>
            <a:r>
              <a:rPr lang="fi-FI" dirty="0" smtClean="0">
                <a:latin typeface="+mj-lt"/>
              </a:rPr>
              <a:t>OVT-tunnus</a:t>
            </a:r>
          </a:p>
          <a:p>
            <a:pPr lvl="1"/>
            <a:r>
              <a:rPr lang="fi-FI" dirty="0" smtClean="0">
                <a:latin typeface="+mj-lt"/>
              </a:rPr>
              <a:t>OVT-lisätunnus</a:t>
            </a:r>
          </a:p>
          <a:p>
            <a:pPr lvl="1"/>
            <a:r>
              <a:rPr lang="fi-FI" dirty="0" smtClean="0">
                <a:latin typeface="+mj-lt"/>
              </a:rPr>
              <a:t>IBAN</a:t>
            </a:r>
          </a:p>
          <a:p>
            <a:pPr lvl="1"/>
            <a:r>
              <a:rPr lang="fi-FI" dirty="0" smtClean="0">
                <a:latin typeface="+mj-lt"/>
              </a:rPr>
              <a:t>Voimassaoloaika</a:t>
            </a:r>
            <a:endParaRPr lang="fi-FI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274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Hallintaohjelma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smtClean="0">
                <a:latin typeface="+mj-lt"/>
              </a:rPr>
              <a:t>Yrityskäyttöön</a:t>
            </a:r>
          </a:p>
          <a:p>
            <a:r>
              <a:rPr lang="fi-FI" dirty="0" smtClean="0">
                <a:latin typeface="+mj-lt"/>
              </a:rPr>
              <a:t>Asiakasyritysten laskutusosoitteiden ”osoitekirja”</a:t>
            </a:r>
          </a:p>
          <a:p>
            <a:endParaRPr lang="fi-FI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353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Toiminnot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043" y="2250144"/>
            <a:ext cx="8545757" cy="29876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1954" y="2479447"/>
            <a:ext cx="1743426" cy="15314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fi-FI" sz="1600" dirty="0" smtClean="0"/>
              <a:t>Etsi osoite</a:t>
            </a:r>
          </a:p>
          <a:p>
            <a:pPr algn="r">
              <a:lnSpc>
                <a:spcPct val="150000"/>
              </a:lnSpc>
            </a:pPr>
            <a:r>
              <a:rPr lang="fi-FI" sz="1600" dirty="0" smtClean="0"/>
              <a:t>Lisää osoite</a:t>
            </a:r>
          </a:p>
          <a:p>
            <a:pPr algn="r">
              <a:lnSpc>
                <a:spcPct val="150000"/>
              </a:lnSpc>
            </a:pPr>
            <a:r>
              <a:rPr lang="fi-FI" sz="1600" dirty="0" smtClean="0"/>
              <a:t>Muokkaa osoitetta</a:t>
            </a:r>
          </a:p>
          <a:p>
            <a:pPr algn="r">
              <a:lnSpc>
                <a:spcPct val="150000"/>
              </a:lnSpc>
            </a:pPr>
            <a:r>
              <a:rPr lang="fi-FI" sz="1600" dirty="0" smtClean="0"/>
              <a:t>Poista osoite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85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ht_jpm_screencas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1886" y="26545"/>
            <a:ext cx="11273190" cy="6341597"/>
          </a:xfrm>
        </p:spPr>
      </p:pic>
    </p:spTree>
    <p:extLst>
      <p:ext uri="{BB962C8B-B14F-4D97-AF65-F5344CB8AC3E}">
        <p14:creationId xmlns:p14="http://schemas.microsoft.com/office/powerpoint/2010/main" val="65926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68</Words>
  <Application>Microsoft Office PowerPoint</Application>
  <PresentationFormat>Widescreen</PresentationFormat>
  <Paragraphs>26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Verkkolaskuosoitteiden hallintaohjelma</vt:lpstr>
      <vt:lpstr>Verkkolasku?</vt:lpstr>
      <vt:lpstr>Verkkolaskuosoite?</vt:lpstr>
      <vt:lpstr>Hallintaohjelma</vt:lpstr>
      <vt:lpstr>Toiminnot</vt:lpstr>
      <vt:lpstr>PowerPoint Presentation</vt:lpstr>
    </vt:vector>
  </TitlesOfParts>
  <Company>University of Eastern Finland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Verkkolaskuosoitteiden hallintaohjelma</dc:title>
  <dc:creator>Juha-Pekka Moilanen</dc:creator>
  <cp:lastModifiedBy>Juha-Pekka Moilanen</cp:lastModifiedBy>
  <cp:revision>5</cp:revision>
  <dcterms:created xsi:type="dcterms:W3CDTF">2015-03-05T15:20:50Z</dcterms:created>
  <dcterms:modified xsi:type="dcterms:W3CDTF">2015-03-06T17:25:20Z</dcterms:modified>
</cp:coreProperties>
</file>

<file path=docProps/thumbnail.jpeg>
</file>